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  <p:sldMasterId id="2147483881" r:id="rId2"/>
    <p:sldMasterId id="2147483917" r:id="rId3"/>
    <p:sldMasterId id="2147483965" r:id="rId4"/>
    <p:sldMasterId id="2147483977" r:id="rId5"/>
  </p:sldMasterIdLst>
  <p:notesMasterIdLst>
    <p:notesMasterId r:id="rId22"/>
  </p:notesMasterIdLst>
  <p:sldIdLst>
    <p:sldId id="271" r:id="rId6"/>
    <p:sldId id="256" r:id="rId7"/>
    <p:sldId id="261" r:id="rId8"/>
    <p:sldId id="257" r:id="rId9"/>
    <p:sldId id="258" r:id="rId10"/>
    <p:sldId id="259" r:id="rId11"/>
    <p:sldId id="260" r:id="rId12"/>
    <p:sldId id="262" r:id="rId13"/>
    <p:sldId id="263" r:id="rId14"/>
    <p:sldId id="266" r:id="rId15"/>
    <p:sldId id="264" r:id="rId16"/>
    <p:sldId id="265" r:id="rId17"/>
    <p:sldId id="267" r:id="rId18"/>
    <p:sldId id="268" r:id="rId19"/>
    <p:sldId id="269" r:id="rId20"/>
    <p:sldId id="270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E34B32CB-2840-457F-8CC1-96505153EAA1}">
          <p14:sldIdLst>
            <p14:sldId id="271"/>
            <p14:sldId id="256"/>
          </p14:sldIdLst>
        </p14:section>
        <p14:section name="Early Puppyhood" id="{3D2C25C0-798E-47C7-BC36-59932BD8EDC6}">
          <p14:sldIdLst>
            <p14:sldId id="261"/>
            <p14:sldId id="257"/>
            <p14:sldId id="258"/>
            <p14:sldId id="259"/>
            <p14:sldId id="260"/>
          </p14:sldIdLst>
        </p14:section>
        <p14:section name="Adoption" id="{C7DF89B1-5F31-43F3-9B6D-09F1AAAAD1DE}">
          <p14:sldIdLst>
            <p14:sldId id="262"/>
            <p14:sldId id="263"/>
          </p14:sldIdLst>
        </p14:section>
        <p14:section name="Lexi's Adult Years" id="{B487E2B9-CF35-4272-BE33-E5232E3DB18B}">
          <p14:sldIdLst>
            <p14:sldId id="266"/>
            <p14:sldId id="264"/>
            <p14:sldId id="265"/>
            <p14:sldId id="267"/>
            <p14:sldId id="268"/>
            <p14:sldId id="269"/>
            <p14:sldId id="270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943" autoAdjust="0"/>
    <p:restoredTop sz="94625" autoAdjust="0"/>
  </p:normalViewPr>
  <p:slideViewPr>
    <p:cSldViewPr>
      <p:cViewPr>
        <p:scale>
          <a:sx n="50" d="100"/>
          <a:sy n="50" d="100"/>
        </p:scale>
        <p:origin x="96" y="-3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46" d="100"/>
        <a:sy n="46" d="100"/>
      </p:scale>
      <p:origin x="0" y="-35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7735849056603772E-2"/>
          <c:y val="0.26662590922639007"/>
          <c:w val="0.65315208240479372"/>
          <c:h val="0.58281961209139355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cat>
            <c:strRef>
              <c:f>Sheet1!$A$2:$A$6</c:f>
              <c:strCache>
                <c:ptCount val="5"/>
                <c:pt idx="0">
                  <c:v>Lexi</c:v>
                </c:pt>
                <c:pt idx="1">
                  <c:v>Sibling 1</c:v>
                </c:pt>
                <c:pt idx="2">
                  <c:v>Sibling 2</c:v>
                </c:pt>
                <c:pt idx="3">
                  <c:v>Sibling 3</c:v>
                </c:pt>
                <c:pt idx="4">
                  <c:v>Sibling 4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</c:v>
                </c:pt>
                <c:pt idx="1">
                  <c:v>3.5</c:v>
                </c:pt>
                <c:pt idx="2">
                  <c:v>3</c:v>
                </c:pt>
                <c:pt idx="3">
                  <c:v>2.5</c:v>
                </c:pt>
                <c:pt idx="4">
                  <c:v>2.5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invertIfNegative val="0"/>
          <c:cat>
            <c:strRef>
              <c:f>Sheet1!$A$2:$A$6</c:f>
              <c:strCache>
                <c:ptCount val="5"/>
                <c:pt idx="0">
                  <c:v>Lexi</c:v>
                </c:pt>
                <c:pt idx="1">
                  <c:v>Sibling 1</c:v>
                </c:pt>
                <c:pt idx="2">
                  <c:v>Sibling 2</c:v>
                </c:pt>
                <c:pt idx="3">
                  <c:v>Sibling 3</c:v>
                </c:pt>
                <c:pt idx="4">
                  <c:v>Sibling 4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invertIfNegative val="0"/>
          <c:cat>
            <c:strRef>
              <c:f>Sheet1!$A$2:$A$6</c:f>
              <c:strCache>
                <c:ptCount val="5"/>
                <c:pt idx="0">
                  <c:v>Lexi</c:v>
                </c:pt>
                <c:pt idx="1">
                  <c:v>Sibling 1</c:v>
                </c:pt>
                <c:pt idx="2">
                  <c:v>Sibling 2</c:v>
                </c:pt>
                <c:pt idx="3">
                  <c:v>Sibling 3</c:v>
                </c:pt>
                <c:pt idx="4">
                  <c:v>Sibling 4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91713536"/>
        <c:axId val="91715072"/>
        <c:axId val="0"/>
      </c:bar3DChart>
      <c:catAx>
        <c:axId val="917135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91715072"/>
        <c:crosses val="autoZero"/>
        <c:auto val="1"/>
        <c:lblAlgn val="ctr"/>
        <c:lblOffset val="100"/>
        <c:noMultiLvlLbl val="0"/>
      </c:catAx>
      <c:valAx>
        <c:axId val="917150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171353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11707B-22EC-4ACB-A33E-EE64716F5B96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70006B-239F-4538-A9F8-976A4E0A00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5343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70006B-239F-4538-A9F8-976A4E0A007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3738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70006B-239F-4538-A9F8-976A4E0A007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547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70006B-239F-4538-A9F8-976A4E0A007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2491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70006B-239F-4538-A9F8-976A4E0A007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959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2ED56F59-1EE3-4122-9C75-77EA0A30CA8B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E7C77-5B94-41BB-B70C-CDBB1B12E8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prism isContent="1" isInverted="1"/>
      </p:transition>
    </mc:Choice>
    <mc:Fallback xmlns="">
      <p:transition spd="slow" advClick="0" advTm="2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6F59-1EE3-4122-9C75-77EA0A30CA8B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E7C77-5B94-41BB-B70C-CDBB1B12E869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prism isContent="1" isInverted="1"/>
      </p:transition>
    </mc:Choice>
    <mc:Fallback xmlns="">
      <p:transition spd="slow" advClick="0" advTm="2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6F59-1EE3-4122-9C75-77EA0A30CA8B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E7C77-5B94-41BB-B70C-CDBB1B12E86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prism isContent="1" isInverted="1"/>
      </p:transition>
    </mc:Choice>
    <mc:Fallback xmlns="">
      <p:transition spd="slow" advClick="0" advTm="2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6F59-1EE3-4122-9C75-77EA0A30CA8B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E7C77-5B94-41BB-B70C-CDBB1B12E869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prism isContent="1" isInverted="1"/>
      </p:transition>
    </mc:Choice>
    <mc:Fallback xmlns="">
      <p:transition spd="slow" advClick="0" advTm="2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6F59-1EE3-4122-9C75-77EA0A30CA8B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E7C77-5B94-41BB-B70C-CDBB1B12E8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prism isContent="1" isInverted="1"/>
      </p:transition>
    </mc:Choice>
    <mc:Fallback xmlns="">
      <p:transition spd="slow" advClick="0" advTm="2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6F59-1EE3-4122-9C75-77EA0A30CA8B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E7C77-5B94-41BB-B70C-CDBB1B12E86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prism isContent="1" isInverted="1"/>
      </p:transition>
    </mc:Choice>
    <mc:Fallback xmlns="">
      <p:transition spd="slow" advClick="0" advTm="2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6F59-1EE3-4122-9C75-77EA0A30CA8B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E7C77-5B94-41BB-B70C-CDBB1B12E8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prism isContent="1" isInverted="1"/>
      </p:transition>
    </mc:Choice>
    <mc:Fallback xmlns="">
      <p:transition spd="slow" advClick="0" advTm="2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6F59-1EE3-4122-9C75-77EA0A30CA8B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E7C77-5B94-41BB-B70C-CDBB1B12E86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prism isContent="1" isInverted="1"/>
      </p:transition>
    </mc:Choice>
    <mc:Fallback xmlns="">
      <p:transition spd="slow" advClick="0" advTm="2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6F59-1EE3-4122-9C75-77EA0A30CA8B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E7C77-5B94-41BB-B70C-CDBB1B12E8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prism isContent="1" isInverted="1"/>
      </p:transition>
    </mc:Choice>
    <mc:Fallback xmlns="">
      <p:transition spd="slow" advClick="0" advTm="2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6F59-1EE3-4122-9C75-77EA0A30CA8B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E7C77-5B94-41BB-B70C-CDBB1B12E8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prism isContent="1" isInverted="1"/>
      </p:transition>
    </mc:Choice>
    <mc:Fallback xmlns="">
      <p:transition spd="slow" advClick="0" advTm="2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6F59-1EE3-4122-9C75-77EA0A30CA8B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E7C77-5B94-41BB-B70C-CDBB1B12E8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prism isContent="1" isInverted="1"/>
      </p:transition>
    </mc:Choice>
    <mc:Fallback xmlns="">
      <p:transition spd="slow" advClick="0" advTm="2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6F59-1EE3-4122-9C75-77EA0A30CA8B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E7C77-5B94-41BB-B70C-CDBB1B12E8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prism isContent="1" isInverted="1"/>
      </p:transition>
    </mc:Choice>
    <mc:Fallback xmlns="">
      <p:transition spd="slow" advClick="0" advTm="200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6F59-1EE3-4122-9C75-77EA0A30CA8B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E7C77-5B94-41BB-B70C-CDBB1B12E8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prism isContent="1" isInverted="1"/>
      </p:transition>
    </mc:Choice>
    <mc:Fallback xmlns="">
      <p:transition spd="slow" advClick="0" advTm="200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6F59-1EE3-4122-9C75-77EA0A30CA8B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E7C77-5B94-41BB-B70C-CDBB1B12E8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prism isContent="1" isInverted="1"/>
      </p:transition>
    </mc:Choice>
    <mc:Fallback xmlns="">
      <p:transition spd="slow" advClick="0" advTm="200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6F59-1EE3-4122-9C75-77EA0A30CA8B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E7C77-5B94-41BB-B70C-CDBB1B12E86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prism isContent="1" isInverted="1"/>
      </p:transition>
    </mc:Choice>
    <mc:Fallback xmlns="">
      <p:transition spd="slow" advClick="0" advTm="200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6F59-1EE3-4122-9C75-77EA0A30CA8B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E7C77-5B94-41BB-B70C-CDBB1B12E8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prism isContent="1" isInverted="1"/>
      </p:transition>
    </mc:Choice>
    <mc:Fallback xmlns="">
      <p:transition spd="slow" advClick="0" advTm="200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6F59-1EE3-4122-9C75-77EA0A30CA8B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E7C77-5B94-41BB-B70C-CDBB1B12E8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prism isContent="1" isInverted="1"/>
      </p:transition>
    </mc:Choice>
    <mc:Fallback xmlns="">
      <p:transition spd="slow" advClick="0" advTm="200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6F59-1EE3-4122-9C75-77EA0A30CA8B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E7C77-5B94-41BB-B70C-CDBB1B12E8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prism isContent="1" isInverted="1"/>
      </p:transition>
    </mc:Choice>
    <mc:Fallback xmlns="">
      <p:transition spd="slow" advClick="0" advTm="2000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6F59-1EE3-4122-9C75-77EA0A30CA8B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93E7C77-5B94-41BB-B70C-CDBB1B12E8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prism isContent="1" isInverted="1"/>
      </p:transition>
    </mc:Choice>
    <mc:Fallback xmlns="">
      <p:transition spd="slow" advClick="0" advTm="2000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6F59-1EE3-4122-9C75-77EA0A30CA8B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E7C77-5B94-41BB-B70C-CDBB1B12E8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prism isContent="1" isInverted="1"/>
      </p:transition>
    </mc:Choice>
    <mc:Fallback xmlns="">
      <p:transition spd="slow" advClick="0" advTm="2000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6F59-1EE3-4122-9C75-77EA0A30CA8B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E7C77-5B94-41BB-B70C-CDBB1B12E8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prism isContent="1" isInverted="1"/>
      </p:transition>
    </mc:Choice>
    <mc:Fallback xmlns="">
      <p:transition spd="slow" advClick="0" advTm="2000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6F59-1EE3-4122-9C75-77EA0A30CA8B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E7C77-5B94-41BB-B70C-CDBB1B12E8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prism isContent="1" isInverted="1"/>
      </p:transition>
    </mc:Choice>
    <mc:Fallback xmlns="">
      <p:transition spd="slow" advClick="0" advTm="2000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6F59-1EE3-4122-9C75-77EA0A30CA8B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93E7C77-5B94-41BB-B70C-CDBB1B12E8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prism isContent="1" isInverted="1"/>
      </p:transition>
    </mc:Choice>
    <mc:Fallback xmlns="">
      <p:transition spd="slow" advClick="0" advTm="2000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6F59-1EE3-4122-9C75-77EA0A30CA8B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93E7C77-5B94-41BB-B70C-CDBB1B12E8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prism isContent="1" isInverted="1"/>
      </p:transition>
    </mc:Choice>
    <mc:Fallback xmlns="">
      <p:transition spd="slow" advClick="0" advTm="2000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6F59-1EE3-4122-9C75-77EA0A30CA8B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E7C77-5B94-41BB-B70C-CDBB1B12E86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prism isContent="1" isInverted="1"/>
      </p:transition>
    </mc:Choice>
    <mc:Fallback xmlns="">
      <p:transition spd="slow" advClick="0" advTm="2000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6F59-1EE3-4122-9C75-77EA0A30CA8B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E7C77-5B94-41BB-B70C-CDBB1B12E8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prism isContent="1" isInverted="1"/>
      </p:transition>
    </mc:Choice>
    <mc:Fallback xmlns="">
      <p:transition spd="slow" advClick="0" advTm="2000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6F59-1EE3-4122-9C75-77EA0A30CA8B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C93E7C77-5B94-41BB-B70C-CDBB1B12E86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prism isContent="1" isInverted="1"/>
      </p:transition>
    </mc:Choice>
    <mc:Fallback xmlns="">
      <p:transition spd="slow" advClick="0" advTm="2000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6F59-1EE3-4122-9C75-77EA0A30CA8B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E7C77-5B94-41BB-B70C-CDBB1B12E8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prism isContent="1" isInverted="1"/>
      </p:transition>
    </mc:Choice>
    <mc:Fallback xmlns="">
      <p:transition spd="slow" advClick="0" advTm="2000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6F59-1EE3-4122-9C75-77EA0A30CA8B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E7C77-5B94-41BB-B70C-CDBB1B12E8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prism isContent="1" isInverted="1"/>
      </p:transition>
    </mc:Choice>
    <mc:Fallback xmlns="">
      <p:transition spd="slow" advClick="0" advTm="2000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6F59-1EE3-4122-9C75-77EA0A30CA8B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E7C77-5B94-41BB-B70C-CDBB1B12E8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prism isContent="1" isInverted="1"/>
      </p:transition>
    </mc:Choice>
    <mc:Fallback xmlns="">
      <p:transition spd="slow" advClick="0" advTm="2000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6F59-1EE3-4122-9C75-77EA0A30CA8B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E7C77-5B94-41BB-B70C-CDBB1B12E869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prism isContent="1" isInverted="1"/>
      </p:transition>
    </mc:Choice>
    <mc:Fallback xmlns="">
      <p:transition spd="slow" advClick="0" advTm="2000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6F59-1EE3-4122-9C75-77EA0A30CA8B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E7C77-5B94-41BB-B70C-CDBB1B12E8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prism isContent="1" isInverted="1"/>
      </p:transition>
    </mc:Choice>
    <mc:Fallback xmlns="">
      <p:transition spd="slow" advClick="0" advTm="2000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6F59-1EE3-4122-9C75-77EA0A30CA8B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E7C77-5B94-41BB-B70C-CDBB1B12E8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prism isContent="1" isInverted="1"/>
      </p:transition>
    </mc:Choice>
    <mc:Fallback xmlns="">
      <p:transition spd="slow" advClick="0" advTm="2000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6F59-1EE3-4122-9C75-77EA0A30CA8B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E7C77-5B94-41BB-B70C-CDBB1B12E8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prism isContent="1" isInverted="1"/>
      </p:transition>
    </mc:Choice>
    <mc:Fallback xmlns="">
      <p:transition spd="slow" advClick="0" advTm="2000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6F59-1EE3-4122-9C75-77EA0A30CA8B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E7C77-5B94-41BB-B70C-CDBB1B12E8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prism isContent="1" isInverted="1"/>
      </p:transition>
    </mc:Choice>
    <mc:Fallback xmlns="">
      <p:transition spd="slow" advClick="0" advTm="2000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6F59-1EE3-4122-9C75-77EA0A30CA8B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E7C77-5B94-41BB-B70C-CDBB1B12E8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prism isContent="1" isInverted="1"/>
      </p:transition>
    </mc:Choice>
    <mc:Fallback xmlns="">
      <p:transition spd="slow" advClick="0" advTm="2000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6F59-1EE3-4122-9C75-77EA0A30CA8B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E7C77-5B94-41BB-B70C-CDBB1B12E8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prism isContent="1" isInverted="1"/>
      </p:transition>
    </mc:Choice>
    <mc:Fallback xmlns="">
      <p:transition spd="slow" advClick="0" advTm="2000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6F59-1EE3-4122-9C75-77EA0A30CA8B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E7C77-5B94-41BB-B70C-CDBB1B12E8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prism isContent="1" isInverted="1"/>
      </p:transition>
    </mc:Choice>
    <mc:Fallback xmlns="">
      <p:transition spd="slow" advClick="0" advTm="2000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6F59-1EE3-4122-9C75-77EA0A30CA8B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E7C77-5B94-41BB-B70C-CDBB1B12E8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prism isContent="1" isInverted="1"/>
      </p:transition>
    </mc:Choice>
    <mc:Fallback xmlns="">
      <p:transition spd="slow" advClick="0" advTm="2000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6F59-1EE3-4122-9C75-77EA0A30CA8B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E7C77-5B94-41BB-B70C-CDBB1B12E8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prism isContent="1" isInverted="1"/>
      </p:transition>
    </mc:Choice>
    <mc:Fallback xmlns="">
      <p:transition spd="slow" advClick="0" advTm="2000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6F59-1EE3-4122-9C75-77EA0A30CA8B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E7C77-5B94-41BB-B70C-CDBB1B12E86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prism isContent="1" isInverted="1"/>
      </p:transition>
    </mc:Choice>
    <mc:Fallback xmlns="">
      <p:transition spd="slow" advClick="0" advTm="2000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6F59-1EE3-4122-9C75-77EA0A30CA8B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93E7C77-5B94-41BB-B70C-CDBB1B12E869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prism isContent="1" isInverted="1"/>
      </p:transition>
    </mc:Choice>
    <mc:Fallback xmlns="">
      <p:transition spd="slow" advClick="0" advTm="2000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6F59-1EE3-4122-9C75-77EA0A30CA8B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E7C77-5B94-41BB-B70C-CDBB1B12E8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prism isContent="1" isInverted="1"/>
      </p:transition>
    </mc:Choice>
    <mc:Fallback xmlns="">
      <p:transition spd="slow" advClick="0" advTm="2000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6F59-1EE3-4122-9C75-77EA0A30CA8B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E7C77-5B94-41BB-B70C-CDBB1B12E8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prism isContent="1" isInverted="1"/>
      </p:transition>
    </mc:Choice>
    <mc:Fallback xmlns="">
      <p:transition spd="slow" advClick="0" advTm="2000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6F59-1EE3-4122-9C75-77EA0A30CA8B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E7C77-5B94-41BB-B70C-CDBB1B12E869}" type="slidenum">
              <a:rPr lang="en-US" smtClean="0"/>
              <a:t>‹#›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6F59-1EE3-4122-9C75-77EA0A30CA8B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E7C77-5B94-41BB-B70C-CDBB1B12E86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6F59-1EE3-4122-9C75-77EA0A30CA8B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E7C77-5B94-41BB-B70C-CDBB1B12E8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6F59-1EE3-4122-9C75-77EA0A30CA8B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E7C77-5B94-41BB-B70C-CDBB1B12E8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6F59-1EE3-4122-9C75-77EA0A30CA8B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E7C77-5B94-41BB-B70C-CDBB1B12E8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6F59-1EE3-4122-9C75-77EA0A30CA8B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E7C77-5B94-41BB-B70C-CDBB1B12E8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6F59-1EE3-4122-9C75-77EA0A30CA8B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E7C77-5B94-41BB-B70C-CDBB1B12E8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6F59-1EE3-4122-9C75-77EA0A30CA8B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E7C77-5B94-41BB-B70C-CDBB1B12E8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6F59-1EE3-4122-9C75-77EA0A30CA8B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E7C77-5B94-41BB-B70C-CDBB1B12E8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6F59-1EE3-4122-9C75-77EA0A30CA8B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E7C77-5B94-41BB-B70C-CDBB1B12E8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6F59-1EE3-4122-9C75-77EA0A30CA8B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E7C77-5B94-41BB-B70C-CDBB1B12E8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2ED56F59-1EE3-4122-9C75-77EA0A30CA8B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C93E7C77-5B94-41BB-B70C-CDBB1B12E86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prism isContent="1" isInverted="1"/>
      </p:transition>
    </mc:Choice>
    <mc:Fallback xmlns="">
      <p:transition spd="slow" advClick="0" advTm="200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2ED56F59-1EE3-4122-9C75-77EA0A30CA8B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C93E7C77-5B94-41BB-B70C-CDBB1B12E86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2" r:id="rId1"/>
    <p:sldLayoutId id="2147483883" r:id="rId2"/>
    <p:sldLayoutId id="2147483884" r:id="rId3"/>
    <p:sldLayoutId id="2147483885" r:id="rId4"/>
    <p:sldLayoutId id="2147483886" r:id="rId5"/>
    <p:sldLayoutId id="2147483887" r:id="rId6"/>
    <p:sldLayoutId id="2147483888" r:id="rId7"/>
    <p:sldLayoutId id="2147483889" r:id="rId8"/>
    <p:sldLayoutId id="2147483890" r:id="rId9"/>
    <p:sldLayoutId id="2147483891" r:id="rId10"/>
    <p:sldLayoutId id="2147483892" r:id="rId11"/>
  </p:sldLayoutIdLst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prism isContent="1" isInverted="1"/>
      </p:transition>
    </mc:Choice>
    <mc:Fallback xmlns="">
      <p:transition spd="slow" advClick="0" advTm="2000">
        <p:fad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ED56F59-1EE3-4122-9C75-77EA0A30CA8B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93E7C77-5B94-41BB-B70C-CDBB1B12E869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8" r:id="rId1"/>
    <p:sldLayoutId id="2147483919" r:id="rId2"/>
    <p:sldLayoutId id="2147483920" r:id="rId3"/>
    <p:sldLayoutId id="2147483921" r:id="rId4"/>
    <p:sldLayoutId id="2147483922" r:id="rId5"/>
    <p:sldLayoutId id="2147483923" r:id="rId6"/>
    <p:sldLayoutId id="2147483924" r:id="rId7"/>
    <p:sldLayoutId id="2147483925" r:id="rId8"/>
    <p:sldLayoutId id="2147483926" r:id="rId9"/>
    <p:sldLayoutId id="2147483927" r:id="rId10"/>
    <p:sldLayoutId id="2147483928" r:id="rId11"/>
  </p:sldLayoutIdLst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prism isContent="1" isInverted="1"/>
      </p:transition>
    </mc:Choice>
    <mc:Fallback xmlns="">
      <p:transition spd="slow" advClick="0" advTm="2000">
        <p:fad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C93E7C77-5B94-41BB-B70C-CDBB1B12E869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2ED56F59-1EE3-4122-9C75-77EA0A30CA8B}" type="datetimeFigureOut">
              <a:rPr lang="en-US" smtClean="0"/>
              <a:t>4/7/2014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6" r:id="rId1"/>
    <p:sldLayoutId id="2147483967" r:id="rId2"/>
    <p:sldLayoutId id="2147483968" r:id="rId3"/>
    <p:sldLayoutId id="2147483969" r:id="rId4"/>
    <p:sldLayoutId id="2147483970" r:id="rId5"/>
    <p:sldLayoutId id="2147483971" r:id="rId6"/>
    <p:sldLayoutId id="2147483972" r:id="rId7"/>
    <p:sldLayoutId id="2147483973" r:id="rId8"/>
    <p:sldLayoutId id="2147483974" r:id="rId9"/>
    <p:sldLayoutId id="2147483975" r:id="rId10"/>
    <p:sldLayoutId id="2147483976" r:id="rId11"/>
  </p:sldLayoutIdLst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prism isContent="1" isInverted="1"/>
      </p:transition>
    </mc:Choice>
    <mc:Fallback xmlns="">
      <p:transition spd="slow" advClick="0" advTm="2000">
        <p:fad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2ED56F59-1EE3-4122-9C75-77EA0A30CA8B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C93E7C77-5B94-41BB-B70C-CDBB1B12E869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78" r:id="rId1"/>
    <p:sldLayoutId id="2147483979" r:id="rId2"/>
    <p:sldLayoutId id="2147483980" r:id="rId3"/>
    <p:sldLayoutId id="2147483981" r:id="rId4"/>
    <p:sldLayoutId id="2147483982" r:id="rId5"/>
    <p:sldLayoutId id="2147483983" r:id="rId6"/>
    <p:sldLayoutId id="2147483984" r:id="rId7"/>
    <p:sldLayoutId id="2147483985" r:id="rId8"/>
    <p:sldLayoutId id="2147483986" r:id="rId9"/>
    <p:sldLayoutId id="2147483987" r:id="rId10"/>
    <p:sldLayoutId id="2147483988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13.jp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2.wmf"/><Relationship Id="rId5" Type="http://schemas.openxmlformats.org/officeDocument/2006/relationships/chart" Target="../charts/chart1.xml"/><Relationship Id="rId4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7" Type="http://schemas.openxmlformats.org/officeDocument/2006/relationships/image" Target="../media/image11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notesSlide" Target="../notesSlides/notes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11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3.wmf"/><Relationship Id="rId5" Type="http://schemas.openxmlformats.org/officeDocument/2006/relationships/image" Target="../media/image22.wmf"/><Relationship Id="rId4" Type="http://schemas.openxmlformats.org/officeDocument/2006/relationships/image" Target="../media/image21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8.jpeg"/><Relationship Id="rId5" Type="http://schemas.openxmlformats.org/officeDocument/2006/relationships/image" Target="../media/image27.jpg"/><Relationship Id="rId4" Type="http://schemas.openxmlformats.org/officeDocument/2006/relationships/image" Target="../media/image1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34.jpeg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g"/><Relationship Id="rId3" Type="http://schemas.openxmlformats.org/officeDocument/2006/relationships/image" Target="../media/image36.jpg"/><Relationship Id="rId7" Type="http://schemas.openxmlformats.org/officeDocument/2006/relationships/image" Target="../media/image40.jp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39.jp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7" Type="http://schemas.openxmlformats.org/officeDocument/2006/relationships/image" Target="../media/image47.jpe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46.jpg"/><Relationship Id="rId5" Type="http://schemas.openxmlformats.org/officeDocument/2006/relationships/image" Target="../media/image45.jpg"/><Relationship Id="rId4" Type="http://schemas.openxmlformats.org/officeDocument/2006/relationships/image" Target="../media/image44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13" Type="http://schemas.openxmlformats.org/officeDocument/2006/relationships/image" Target="../media/image46.jpg"/><Relationship Id="rId18" Type="http://schemas.openxmlformats.org/officeDocument/2006/relationships/image" Target="../media/image55.jpg"/><Relationship Id="rId3" Type="http://schemas.microsoft.com/office/2007/relationships/media" Target="../media/media6.wav"/><Relationship Id="rId21" Type="http://schemas.openxmlformats.org/officeDocument/2006/relationships/image" Target="../media/image58.jpg"/><Relationship Id="rId7" Type="http://schemas.openxmlformats.org/officeDocument/2006/relationships/image" Target="../media/image11.png"/><Relationship Id="rId12" Type="http://schemas.openxmlformats.org/officeDocument/2006/relationships/image" Target="../media/image50.jpeg"/><Relationship Id="rId17" Type="http://schemas.openxmlformats.org/officeDocument/2006/relationships/image" Target="../media/image54.jpg"/><Relationship Id="rId2" Type="http://schemas.openxmlformats.org/officeDocument/2006/relationships/audio" Target="../media/media5.mp3"/><Relationship Id="rId16" Type="http://schemas.openxmlformats.org/officeDocument/2006/relationships/image" Target="../media/image53.jpeg"/><Relationship Id="rId20" Type="http://schemas.openxmlformats.org/officeDocument/2006/relationships/image" Target="../media/image57.jpg"/><Relationship Id="rId1" Type="http://schemas.microsoft.com/office/2007/relationships/media" Target="../media/media5.mp3"/><Relationship Id="rId6" Type="http://schemas.openxmlformats.org/officeDocument/2006/relationships/notesSlide" Target="../notesSlides/notesSlide4.xml"/><Relationship Id="rId11" Type="http://schemas.openxmlformats.org/officeDocument/2006/relationships/image" Target="../media/image49.jpeg"/><Relationship Id="rId24" Type="http://schemas.openxmlformats.org/officeDocument/2006/relationships/image" Target="../media/image61.jpeg"/><Relationship Id="rId5" Type="http://schemas.openxmlformats.org/officeDocument/2006/relationships/slideLayout" Target="../slideLayouts/slideLayout39.xml"/><Relationship Id="rId15" Type="http://schemas.openxmlformats.org/officeDocument/2006/relationships/image" Target="../media/image52.jpg"/><Relationship Id="rId23" Type="http://schemas.openxmlformats.org/officeDocument/2006/relationships/image" Target="../media/image60.jpg"/><Relationship Id="rId10" Type="http://schemas.openxmlformats.org/officeDocument/2006/relationships/image" Target="../media/image42.jpg"/><Relationship Id="rId19" Type="http://schemas.openxmlformats.org/officeDocument/2006/relationships/image" Target="../media/image56.jpeg"/><Relationship Id="rId4" Type="http://schemas.openxmlformats.org/officeDocument/2006/relationships/audio" Target="../media/media6.wav"/><Relationship Id="rId9" Type="http://schemas.openxmlformats.org/officeDocument/2006/relationships/image" Target="../media/image48.jpg"/><Relationship Id="rId14" Type="http://schemas.openxmlformats.org/officeDocument/2006/relationships/image" Target="../media/image51.jpg"/><Relationship Id="rId22" Type="http://schemas.openxmlformats.org/officeDocument/2006/relationships/image" Target="../media/image5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`</a:t>
            </a:r>
            <a:endParaRPr lang="en-US" dirty="0"/>
          </a:p>
        </p:txBody>
      </p:sp>
      <p:pic>
        <p:nvPicPr>
          <p:cNvPr id="5" name="Ode to Joy.mp3">
            <a:hlinkClick r:id="" action="ppaction://media"/>
          </p:cNvPr>
          <p:cNvPicPr>
            <a:picLocks noGrp="1" noChangeAspect="1"/>
          </p:cNvPicPr>
          <p:nvPr>
            <p:ph sz="quarter" idx="13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4267200" y="3352800"/>
            <a:ext cx="609600" cy="609600"/>
          </a:xfrm>
        </p:spPr>
      </p:pic>
    </p:spTree>
    <p:extLst>
      <p:ext uri="{BB962C8B-B14F-4D97-AF65-F5344CB8AC3E}">
        <p14:creationId xmlns:p14="http://schemas.microsoft.com/office/powerpoint/2010/main" val="3814128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Content="1"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4800" dirty="0" smtClean="0"/>
              <a:t>THE LIFE OF LEXI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8000" dirty="0" smtClean="0"/>
              <a:t>Joy to the World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36509038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8000">
        <p14:prism isContent="1" isInverted="1"/>
      </p:transition>
    </mc:Choice>
    <mc:Fallback>
      <p:transition spd="slow" advClick="0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4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005514936"/>
              </p:ext>
            </p:extLst>
          </p:nvPr>
        </p:nvGraphicFramePr>
        <p:xfrm>
          <a:off x="224616" y="1524000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028" name="Picture 4" descr="C:\Users\Amy\AppData\Local\Microsoft\Windows\Temporary Internet Files\Content.IE5\T3F7LDW1\MC900438169[1].wmf"/>
          <p:cNvPicPr>
            <a:picLocks noGrp="1" noChangeAspect="1" noChangeArrowheads="1"/>
          </p:cNvPicPr>
          <p:nvPr>
            <p:ph sz="half" idx="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057400"/>
            <a:ext cx="2597553" cy="2867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0252" y="609600"/>
            <a:ext cx="7024744" cy="1103864"/>
          </a:xfrm>
        </p:spPr>
        <p:txBody>
          <a:bodyPr>
            <a:normAutofit/>
          </a:bodyPr>
          <a:lstStyle/>
          <a:p>
            <a:r>
              <a:rPr lang="en-US" sz="6000" b="1" dirty="0">
                <a:solidFill>
                  <a:srgbClr val="00B050"/>
                </a:solidFill>
              </a:rPr>
              <a:t>Early</a:t>
            </a:r>
            <a:r>
              <a:rPr lang="en-US" sz="6600" baseline="0" dirty="0" smtClean="0"/>
              <a:t> </a:t>
            </a:r>
            <a:r>
              <a:rPr lang="en-US" sz="6000" b="1" dirty="0">
                <a:solidFill>
                  <a:srgbClr val="00B050"/>
                </a:solidFill>
              </a:rPr>
              <a:t>Puppyhood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4337" y="1828800"/>
            <a:ext cx="4470775" cy="4038600"/>
          </a:xfrm>
          <a:prstGeom prst="rect">
            <a:avLst/>
          </a:prstGeom>
        </p:spPr>
      </p:pic>
      <p:pic>
        <p:nvPicPr>
          <p:cNvPr id="6" name="Amazing Grace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43000" y="-838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80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Content="1" isInverted="1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6" presetClass="emph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18" dur="5000" fill="hold"/>
                                        <p:tgtEl>
                                          <p:spTgt spid="102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5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dirty="0" smtClean="0">
                <a:solidFill>
                  <a:srgbClr val="00B050"/>
                </a:solidFill>
              </a:rPr>
              <a:t>Early</a:t>
            </a:r>
            <a:r>
              <a:rPr lang="en-US" sz="8000" b="1" dirty="0" smtClean="0"/>
              <a:t> </a:t>
            </a:r>
            <a:r>
              <a:rPr lang="en-US" sz="5400" b="1" dirty="0" smtClean="0">
                <a:solidFill>
                  <a:srgbClr val="00B050"/>
                </a:solidFill>
              </a:rPr>
              <a:t>Puppyhood</a:t>
            </a:r>
            <a:endParaRPr lang="en-US" sz="5400" b="1" dirty="0">
              <a:solidFill>
                <a:srgbClr val="00B05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 anchor="ctr">
            <a:normAutofit fontScale="92500"/>
          </a:bodyPr>
          <a:lstStyle/>
          <a:p>
            <a:pPr marL="685800" indent="-685800">
              <a:buFont typeface="Wingdings" panose="05000000000000000000" pitchFamily="2" charset="2"/>
              <a:buChar char="v"/>
            </a:pPr>
            <a:r>
              <a:rPr lang="en-US" sz="4800" dirty="0" smtClean="0"/>
              <a:t>Interaction with siblings</a:t>
            </a:r>
          </a:p>
          <a:p>
            <a:pPr marL="685800" indent="-685800">
              <a:buFont typeface="Wingdings" panose="05000000000000000000" pitchFamily="2" charset="2"/>
              <a:buChar char="v"/>
            </a:pPr>
            <a:r>
              <a:rPr lang="en-US" sz="4800" dirty="0" smtClean="0"/>
              <a:t>Interaction with people</a:t>
            </a:r>
          </a:p>
          <a:p>
            <a:pPr marL="685800" indent="-685800">
              <a:buFont typeface="Wingdings" panose="05000000000000000000" pitchFamily="2" charset="2"/>
              <a:buChar char="v"/>
            </a:pPr>
            <a:r>
              <a:rPr lang="en-US" sz="4800" dirty="0" smtClean="0"/>
              <a:t>Interaction with environment</a:t>
            </a:r>
          </a:p>
        </p:txBody>
      </p:sp>
    </p:spTree>
    <p:extLst>
      <p:ext uri="{BB962C8B-B14F-4D97-AF65-F5344CB8AC3E}">
        <p14:creationId xmlns:p14="http://schemas.microsoft.com/office/powerpoint/2010/main" val="3664975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6000">
        <p14:prism isContent="1" isInverted="1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6347713" cy="1676400"/>
          </a:xfrm>
        </p:spPr>
        <p:txBody>
          <a:bodyPr>
            <a:noAutofit/>
          </a:bodyPr>
          <a:lstStyle/>
          <a:p>
            <a:pPr algn="ctr"/>
            <a:r>
              <a:rPr lang="en-US" sz="4400" b="1" dirty="0" smtClean="0">
                <a:solidFill>
                  <a:srgbClr val="00B050"/>
                </a:solidFill>
              </a:rPr>
              <a:t>Interaction</a:t>
            </a:r>
            <a:r>
              <a:rPr lang="en-US" sz="6600" dirty="0" smtClean="0"/>
              <a:t> </a:t>
            </a:r>
            <a:r>
              <a:rPr lang="en-US" sz="4400" b="1" dirty="0" smtClean="0">
                <a:solidFill>
                  <a:srgbClr val="00B050"/>
                </a:solidFill>
              </a:rPr>
              <a:t>with Siblings</a:t>
            </a:r>
            <a:endParaRPr lang="en-US" sz="4400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sz="4800" dirty="0" smtClean="0"/>
          </a:p>
          <a:p>
            <a:pPr marL="685800" indent="-685800">
              <a:buFont typeface="Wingdings" panose="05000000000000000000" pitchFamily="2" charset="2"/>
              <a:buChar char="v"/>
            </a:pPr>
            <a:r>
              <a:rPr lang="en-US" sz="4800" dirty="0" smtClean="0"/>
              <a:t>Ruled</a:t>
            </a:r>
            <a:r>
              <a:rPr lang="en-US" sz="4800" baseline="0" dirty="0" smtClean="0"/>
              <a:t> the roost</a:t>
            </a:r>
          </a:p>
          <a:p>
            <a:pPr marL="685800" indent="-685800">
              <a:buFont typeface="Wingdings" panose="05000000000000000000" pitchFamily="2" charset="2"/>
              <a:buChar char="v"/>
            </a:pPr>
            <a:r>
              <a:rPr lang="en-US" sz="4800" baseline="0" dirty="0" smtClean="0"/>
              <a:t>Stayed awake longest</a:t>
            </a:r>
          </a:p>
          <a:p>
            <a:pPr marL="685800" indent="-685800">
              <a:buFont typeface="Wingdings" panose="05000000000000000000" pitchFamily="2" charset="2"/>
              <a:buChar char="v"/>
            </a:pPr>
            <a:r>
              <a:rPr lang="en-US" sz="4800" baseline="0" dirty="0" smtClean="0"/>
              <a:t>Led all rebellions</a:t>
            </a:r>
            <a:endParaRPr lang="en-US" sz="4800" dirty="0" smtClean="0">
              <a:effectLst/>
            </a:endParaRPr>
          </a:p>
          <a:p>
            <a:pPr marL="685800" indent="-685800">
              <a:buFont typeface="Wingdings" panose="05000000000000000000" pitchFamily="2" charset="2"/>
              <a:buChar char="v"/>
            </a:pPr>
            <a:r>
              <a:rPr lang="en-US" sz="4800" kern="1200" dirty="0" smtClean="0">
                <a:solidFill>
                  <a:schemeClr val="tx1"/>
                </a:solidFill>
                <a:effectLst/>
              </a:rPr>
              <a:t>First in chow line</a:t>
            </a:r>
            <a:endParaRPr lang="en-US" sz="4800" baseline="0" dirty="0" smtClean="0"/>
          </a:p>
        </p:txBody>
      </p:sp>
    </p:spTree>
    <p:extLst>
      <p:ext uri="{BB962C8B-B14F-4D97-AF65-F5344CB8AC3E}">
        <p14:creationId xmlns:p14="http://schemas.microsoft.com/office/powerpoint/2010/main" val="2661138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6000">
        <p14:prism isContent="1" isInverted="1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304800"/>
            <a:ext cx="8229600" cy="1143000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B050"/>
                </a:solidFill>
              </a:rPr>
              <a:t>Interaction with People</a:t>
            </a:r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3847134321"/>
              </p:ext>
            </p:extLst>
          </p:nvPr>
        </p:nvGraphicFramePr>
        <p:xfrm>
          <a:off x="2819400" y="1524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152400" y="2743200"/>
            <a:ext cx="2667000" cy="117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spcBef>
                <a:spcPct val="20000"/>
              </a:spcBef>
              <a:buFont typeface="Wingdings" panose="05000000000000000000" pitchFamily="2" charset="2"/>
              <a:buChar char="§"/>
            </a:pPr>
            <a:r>
              <a:rPr lang="en-US" sz="3200" b="1" dirty="0">
                <a:solidFill>
                  <a:prstClr val="black"/>
                </a:solidFill>
              </a:rPr>
              <a:t>Outgoing</a:t>
            </a:r>
          </a:p>
          <a:p>
            <a:pPr marL="457200" lvl="0" indent="-457200">
              <a:spcBef>
                <a:spcPct val="20000"/>
              </a:spcBef>
              <a:buFont typeface="Wingdings" panose="05000000000000000000" pitchFamily="2" charset="2"/>
              <a:buChar char="§"/>
            </a:pPr>
            <a:r>
              <a:rPr lang="en-US" sz="3200" b="1" dirty="0">
                <a:solidFill>
                  <a:prstClr val="black"/>
                </a:solidFill>
              </a:rPr>
              <a:t>Assertive</a:t>
            </a:r>
          </a:p>
        </p:txBody>
      </p:sp>
    </p:spTree>
    <p:extLst>
      <p:ext uri="{BB962C8B-B14F-4D97-AF65-F5344CB8AC3E}">
        <p14:creationId xmlns:p14="http://schemas.microsoft.com/office/powerpoint/2010/main" val="39460942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Content="1"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 anchor="ctr">
            <a:norm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 smtClean="0"/>
              <a:t>Inquisitive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 smtClean="0"/>
              <a:t>Curious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 smtClean="0"/>
              <a:t>Conqueror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 smtClean="0"/>
              <a:t>Fearless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625" y="814119"/>
            <a:ext cx="3152775" cy="4900687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lvl="0" indent="0">
              <a:buNone/>
            </a:pPr>
            <a:r>
              <a:rPr lang="en-US" sz="4800" baseline="0" dirty="0" smtClean="0"/>
              <a:t> </a:t>
            </a:r>
            <a:r>
              <a:rPr lang="en-US" sz="4800" b="1" dirty="0">
                <a:solidFill>
                  <a:srgbClr val="00B050"/>
                </a:solidFill>
              </a:rPr>
              <a:t>Interaction with environment</a:t>
            </a:r>
            <a:endParaRPr lang="en-US" sz="4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99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7000">
        <p14:prism isContent="1" isInverted="1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/>
            </a:r>
            <a:br>
              <a:rPr lang="en-US" b="1" dirty="0" smtClean="0">
                <a:solidFill>
                  <a:srgbClr val="00B050"/>
                </a:solidFill>
              </a:rPr>
            </a:br>
            <a:r>
              <a:rPr lang="en-US" sz="6700" b="1" dirty="0" smtClean="0">
                <a:solidFill>
                  <a:srgbClr val="00B050"/>
                </a:solidFill>
              </a:rPr>
              <a:t>Adoption</a:t>
            </a:r>
            <a:r>
              <a:rPr lang="en-US" sz="6700" dirty="0" smtClean="0"/>
              <a:t/>
            </a:r>
            <a:br>
              <a:rPr lang="en-US" sz="6700" dirty="0" smtClean="0"/>
            </a:b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429496729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2942034"/>
            <a:ext cx="1981200" cy="3358754"/>
          </a:xfrm>
        </p:spPr>
      </p:pic>
      <p:pic>
        <p:nvPicPr>
          <p:cNvPr id="4" name="Content Placeholder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724" y="3352800"/>
            <a:ext cx="3887745" cy="2604789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029200" y="1066800"/>
            <a:ext cx="3808826" cy="156966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Playing with the GSD</a:t>
            </a:r>
            <a:endParaRPr lang="en-US" sz="4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202294" y="1851630"/>
            <a:ext cx="3092240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First Toy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3" name="Chardonay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2971800" y="231329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12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0">
        <p14:prism isContent="1" isInverted="1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5400" b="1" dirty="0" smtClean="0">
                <a:solidFill>
                  <a:srgbClr val="00B050"/>
                </a:solidFill>
              </a:rPr>
              <a:t>Friends and Family</a:t>
            </a:r>
            <a:endParaRPr lang="en-US" sz="5400" b="1" dirty="0">
              <a:solidFill>
                <a:srgbClr val="00B05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829049"/>
            <a:ext cx="3678702" cy="275902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3933825"/>
            <a:ext cx="3505200" cy="26289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1361599"/>
            <a:ext cx="3692917" cy="2753201"/>
          </a:xfrm>
          <a:prstGeom prst="rect">
            <a:avLst/>
          </a:prstGeom>
        </p:spPr>
      </p:pic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1361598"/>
            <a:ext cx="3573348" cy="2905601"/>
          </a:xfrm>
        </p:spPr>
      </p:pic>
    </p:spTree>
    <p:extLst>
      <p:ext uri="{BB962C8B-B14F-4D97-AF65-F5344CB8AC3E}">
        <p14:creationId xmlns:p14="http://schemas.microsoft.com/office/powerpoint/2010/main" val="3397519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2000">
        <p14:prism isContent="1" isInverted="1"/>
      </p:transition>
    </mc:Choice>
    <mc:Fallback xmlns="">
      <p:transition spd="slow" advClick="0" advTm="1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sz="8800" b="1" dirty="0" smtClean="0">
                <a:solidFill>
                  <a:srgbClr val="00B050"/>
                </a:solidFill>
              </a:rPr>
              <a:t>Lexi’s Adult Life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2372080"/>
            <a:ext cx="7391400" cy="3752142"/>
          </a:xfrm>
        </p:spPr>
        <p:txBody>
          <a:bodyPr>
            <a:no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4000" b="1" dirty="0" smtClean="0">
                <a:solidFill>
                  <a:schemeClr val="bg2">
                    <a:lumMod val="25000"/>
                  </a:schemeClr>
                </a:solidFill>
              </a:rPr>
              <a:t>Accomplishments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4000" b="1" dirty="0" smtClean="0">
                <a:solidFill>
                  <a:schemeClr val="bg2">
                    <a:lumMod val="25000"/>
                  </a:schemeClr>
                </a:solidFill>
              </a:rPr>
              <a:t>Activities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4000" b="1" dirty="0" smtClean="0">
                <a:solidFill>
                  <a:schemeClr val="bg2">
                    <a:lumMod val="25000"/>
                  </a:schemeClr>
                </a:solidFill>
              </a:rPr>
              <a:t>Hobbies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4000" b="1" dirty="0" smtClean="0">
                <a:solidFill>
                  <a:schemeClr val="bg2">
                    <a:lumMod val="25000"/>
                  </a:schemeClr>
                </a:solidFill>
              </a:rPr>
              <a:t>Holidays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4000" b="1" dirty="0" smtClean="0">
                <a:solidFill>
                  <a:schemeClr val="bg2">
                    <a:lumMod val="25000"/>
                  </a:schemeClr>
                </a:solidFill>
              </a:rPr>
              <a:t>Just for fun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40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8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800" dirty="0"/>
          </a:p>
        </p:txBody>
      </p:sp>
      <p:pic>
        <p:nvPicPr>
          <p:cNvPr id="2050" name="Picture 2" descr="C:\Users\Amy\AppData\Local\Microsoft\Windows\INetCache\IE\UG151K0I\MC900281224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021007"/>
            <a:ext cx="2311651" cy="2186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my\AppData\Local\Microsoft\Windows\INetCache\IE\3BM92572\MC900281998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6380" y="2372080"/>
            <a:ext cx="1819656" cy="1500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Amy\AppData\Local\Microsoft\Windows\INetCache\IE\H4A32EDM\MC900383398[1].wm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6273" y="4313710"/>
            <a:ext cx="1699870" cy="1810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Hail to the Chief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524000" y="298684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8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6000">
        <p14:prism isContent="1" isInverted="1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6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2400" y="152400"/>
            <a:ext cx="3962400" cy="793750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rgbClr val="00B050"/>
                </a:solidFill>
              </a:rPr>
              <a:t>Accomplishments</a:t>
            </a:r>
            <a:endParaRPr lang="en-US" sz="3600" dirty="0">
              <a:solidFill>
                <a:srgbClr val="00B050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457200" y="1083468"/>
            <a:ext cx="3008313" cy="4691063"/>
          </a:xfrm>
        </p:spPr>
        <p:txBody>
          <a:bodyPr>
            <a:noAutofit/>
          </a:bodyPr>
          <a:lstStyle/>
          <a:p>
            <a:endParaRPr lang="en-US" dirty="0" smtClean="0"/>
          </a:p>
          <a:p>
            <a:pPr marL="457200" indent="-457200" algn="ctr">
              <a:buFont typeface="Wingdings" panose="05000000000000000000" pitchFamily="2" charset="2"/>
              <a:buChar char="ü"/>
            </a:pPr>
            <a:r>
              <a:rPr lang="en-US" sz="3200" b="1" dirty="0" smtClean="0"/>
              <a:t>Spokesperson for an international water bottling company.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2400" b="1" dirty="0" smtClean="0"/>
          </a:p>
          <a:p>
            <a:pPr marL="457200" indent="-457200" algn="ctr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sz="3200" b="1" dirty="0" smtClean="0"/>
              <a:t>Titled in Freestyle, Level  2b.</a:t>
            </a:r>
            <a:endParaRPr lang="en-US" sz="3200" b="1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457200"/>
            <a:ext cx="3810000" cy="2857500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3450102"/>
            <a:ext cx="3886200" cy="291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629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9000">
        <p14:prism isContent="1" isInverted="1"/>
      </p:transition>
    </mc:Choice>
    <mc:Fallback xmlns="">
      <p:transition spd="slow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78971" y="25400"/>
            <a:ext cx="3008313" cy="1162050"/>
          </a:xfrm>
        </p:spPr>
        <p:txBody>
          <a:bodyPr>
            <a:normAutofit/>
          </a:bodyPr>
          <a:lstStyle/>
          <a:p>
            <a:r>
              <a:rPr lang="en-US" sz="4800" dirty="0" smtClean="0">
                <a:solidFill>
                  <a:srgbClr val="00B050"/>
                </a:solidFill>
              </a:rPr>
              <a:t>Activities</a:t>
            </a:r>
            <a:endParaRPr lang="en-US" sz="4800" dirty="0">
              <a:solidFill>
                <a:srgbClr val="00B050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283" y="4191000"/>
            <a:ext cx="2208784" cy="2223608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437" y="3886200"/>
            <a:ext cx="1838325" cy="28575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07" y="1371600"/>
            <a:ext cx="3759200" cy="28194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60" t="16812" r="5471" b="-16812"/>
          <a:stretch/>
        </p:blipFill>
        <p:spPr>
          <a:xfrm>
            <a:off x="6097133" y="3276600"/>
            <a:ext cx="3043238" cy="296289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9200" y="228600"/>
            <a:ext cx="2438400" cy="36576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233866" y="685800"/>
            <a:ext cx="2209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400" b="1" dirty="0" smtClean="0"/>
              <a:t>Teaching Freestyle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400" b="1" dirty="0" smtClean="0"/>
              <a:t>Taking walks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400" b="1" dirty="0" smtClean="0"/>
              <a:t>Boating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400" b="1" dirty="0" smtClean="0"/>
              <a:t>Swimming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400" b="1" dirty="0" smtClean="0"/>
              <a:t>Travelling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696637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9000">
        <p14:prism isContent="1" isInverted="1"/>
      </p:transition>
    </mc:Choice>
    <mc:Fallback xmlns="">
      <p:transition spd="slow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9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61496" y="304800"/>
            <a:ext cx="7620000" cy="1143000"/>
          </a:xfrm>
        </p:spPr>
        <p:txBody>
          <a:bodyPr>
            <a:normAutofit/>
          </a:bodyPr>
          <a:lstStyle/>
          <a:p>
            <a:r>
              <a:rPr lang="en-US" sz="4800" b="1" dirty="0" smtClean="0">
                <a:solidFill>
                  <a:srgbClr val="00B050"/>
                </a:solidFill>
              </a:rPr>
              <a:t>Hobbies</a:t>
            </a:r>
            <a:endParaRPr lang="en-US" sz="4800" b="1" dirty="0">
              <a:solidFill>
                <a:srgbClr val="00B05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61496" y="1200150"/>
            <a:ext cx="7620000" cy="4800600"/>
          </a:xfrm>
        </p:spPr>
        <p:txBody>
          <a:bodyPr/>
          <a:lstStyle/>
          <a:p>
            <a:r>
              <a:rPr lang="en-US" sz="2400" b="1" dirty="0" smtClean="0"/>
              <a:t>Therapy Dog</a:t>
            </a:r>
          </a:p>
          <a:p>
            <a:r>
              <a:rPr lang="en-US" sz="2400" b="1" dirty="0" smtClean="0"/>
              <a:t>Acting</a:t>
            </a:r>
          </a:p>
          <a:p>
            <a:r>
              <a:rPr lang="en-US" sz="2400" b="1" dirty="0" smtClean="0"/>
              <a:t>Blogging</a:t>
            </a:r>
          </a:p>
          <a:p>
            <a:r>
              <a:rPr lang="en-US" sz="2400" b="1" dirty="0" smtClean="0"/>
              <a:t>Dancing</a:t>
            </a:r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6339" y="1193409"/>
            <a:ext cx="3407651" cy="23812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7032" y="646029"/>
            <a:ext cx="1774968" cy="26344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716" y="3600450"/>
            <a:ext cx="2633487" cy="258603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4204" y="3262311"/>
            <a:ext cx="2207292" cy="337133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1" y="2971800"/>
            <a:ext cx="2923948" cy="3654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310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9000">
        <p14:prism isContent="1" isInverted="1"/>
      </p:transition>
    </mc:Choice>
    <mc:Fallback xmlns="">
      <p:transition spd="slow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Holidays and Celebrations</a:t>
            </a:r>
            <a:br>
              <a:rPr lang="en-US" b="1" dirty="0" smtClean="0">
                <a:solidFill>
                  <a:srgbClr val="00B050"/>
                </a:solidFill>
              </a:rPr>
            </a:br>
            <a:endParaRPr lang="en-US" b="1" dirty="0">
              <a:solidFill>
                <a:srgbClr val="00B05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2360" y="1055914"/>
            <a:ext cx="3367617" cy="2525713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1055914"/>
            <a:ext cx="2381250" cy="1905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8650" y="2964543"/>
            <a:ext cx="3149600" cy="23622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50" y="3990975"/>
            <a:ext cx="1733550" cy="23114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999" y="3467100"/>
            <a:ext cx="3396721" cy="18669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838200"/>
            <a:ext cx="2133600" cy="315277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773" y="4490253"/>
            <a:ext cx="2193245" cy="1992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441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9000">
        <p14:prism isContent="1" isInverted="1"/>
      </p:transition>
    </mc:Choice>
    <mc:Fallback xmlns="">
      <p:transition spd="slow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>
                <a:solidFill>
                  <a:srgbClr val="00B050"/>
                </a:solidFill>
              </a:rPr>
              <a:t>Just for Fun</a:t>
            </a:r>
            <a:endParaRPr lang="en-US" sz="4800" b="1" dirty="0">
              <a:solidFill>
                <a:srgbClr val="00B05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838200"/>
            <a:ext cx="2667000" cy="2179134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76" t="6607" r="10000" b="3630"/>
          <a:stretch/>
        </p:blipFill>
        <p:spPr>
          <a:xfrm rot="5400000">
            <a:off x="5304059" y="3332400"/>
            <a:ext cx="3288403" cy="332286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656"/>
          <a:stretch/>
        </p:blipFill>
        <p:spPr>
          <a:xfrm rot="5400000">
            <a:off x="-542250" y="1992085"/>
            <a:ext cx="3571432" cy="2286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8875" y="1374769"/>
            <a:ext cx="2295525" cy="251334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08" r="12754"/>
          <a:stretch/>
        </p:blipFill>
        <p:spPr>
          <a:xfrm>
            <a:off x="4691743" y="1814286"/>
            <a:ext cx="1712685" cy="227940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4093695"/>
            <a:ext cx="3505200" cy="2570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53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8000">
        <p14:prism isContent="1" isInverted="1"/>
      </p:transition>
    </mc:Choice>
    <mc:Fallback xmlns="">
      <p:transition spd="slow" advClick="0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8212" y="2086010"/>
            <a:ext cx="8305800" cy="1981200"/>
          </a:xfrm>
          <a:ln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Check out Lexi’s blog:</a:t>
            </a:r>
            <a:br>
              <a:rPr lang="en-US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r>
              <a:rPr lang="en-US" sz="4000" b="1" dirty="0" smtClean="0">
                <a:ln w="11430"/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www.lexitheschnauzer.wordpress.com</a:t>
            </a:r>
            <a:endParaRPr lang="en-US" dirty="0">
              <a:solidFill>
                <a:srgbClr val="00B050"/>
              </a:solidFill>
            </a:endParaRPr>
          </a:p>
        </p:txBody>
      </p:sp>
      <p:pic>
        <p:nvPicPr>
          <p:cNvPr id="4" name="Glitzy Big Apple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828800" y="3429000"/>
            <a:ext cx="609600" cy="609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0" y="7038975"/>
            <a:ext cx="2857500" cy="25812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000" y="6858000"/>
            <a:ext cx="2184657" cy="177641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1302" y="990599"/>
            <a:ext cx="2553028" cy="208601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38855" y="3429000"/>
            <a:ext cx="2340435" cy="26519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-3589575"/>
            <a:ext cx="2074508" cy="37338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7038975"/>
            <a:ext cx="2056614" cy="205661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3616" y="-2958311"/>
            <a:ext cx="4394200" cy="294254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996" y="6639086"/>
            <a:ext cx="2149804" cy="320648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22786" y="3581400"/>
            <a:ext cx="2946657" cy="392887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1550" y="-300738"/>
            <a:ext cx="2647950" cy="35306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681" y="6416986"/>
            <a:ext cx="5125236" cy="410018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-3886200"/>
            <a:ext cx="4978400" cy="37338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1672" y="-2019300"/>
            <a:ext cx="4148807" cy="46482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3616" y="7661910"/>
            <a:ext cx="4895850" cy="391668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5957" y="-4121320"/>
            <a:ext cx="4233126" cy="4181753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607" y="7690406"/>
            <a:ext cx="4288212" cy="3691378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069" y="1600200"/>
            <a:ext cx="4438206" cy="5547757"/>
          </a:xfrm>
          <a:prstGeom prst="rect">
            <a:avLst/>
          </a:prstGeom>
        </p:spPr>
      </p:pic>
      <p:pic>
        <p:nvPicPr>
          <p:cNvPr id="3" name="j0214098.wav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828800" y="172880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487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1000">
        <p14:prism isContent="1" isInverted="1"/>
      </p:transition>
    </mc:Choice>
    <mc:Fallback xmlns="">
      <p:transition spd="slow" advClick="0" advTm="2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29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2"/>
                                            </p:cond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6"/>
                                            </p:cond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0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0"/>
                                            </p:cond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4" presetID="2" presetClass="entr" presetSubtype="3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8"/>
                                            </p:cond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2" presetID="2" presetClass="entr" presetSubtype="1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39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39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2"/>
                                            </p:cond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6" presetID="2" presetClass="entr" presetSubtype="12" fill="hold" nodeType="withEffect">
                                  <p:stCondLst>
                                    <p:cond delay="59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4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4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6"/>
                                            </p:cond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40" presetID="2" presetClass="entr" presetSubtype="3" fill="hold" nodeType="withEffect">
                                  <p:stCondLst>
                                    <p:cond delay="59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0"/>
                                            </p:cond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44" presetID="2" presetClass="entr" presetSubtype="2" fill="hold" nodeType="withEffect">
                                  <p:stCondLst>
                                    <p:cond delay="97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4"/>
                                            </p:cond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48" presetID="2" presetClass="entr" presetSubtype="8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8"/>
                                            </p:cond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52" presetID="2" presetClass="entr" presetSubtype="1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2"/>
                                            </p:cond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56" presetID="2" presetClass="entr" presetSubtype="4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6"/>
                                            </p:cond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60" presetID="2" presetClass="entr" presetSubtype="6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0"/>
                                            </p:cond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64" presetID="2" presetClass="entr" presetSubtype="9" fill="hold" nodeType="withEffect">
                                  <p:stCondLst>
                                    <p:cond delay="187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4"/>
                                            </p:cond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68" presetID="2" presetClass="entr" presetSubtype="4" fill="hold" nodeType="withEffect">
                                  <p:stCondLst>
                                    <p:cond delay="19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8"/>
                                            </p:cond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2" presetID="2" presetClass="entr" presetSubtype="3" fill="hold" nodeType="withEffect">
                                  <p:stCondLst>
                                    <p:cond delay="191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2"/>
                                            </p:cond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6" presetID="31" presetClass="entr" presetSubtype="0" fill="hold" nodeType="withEffect">
                                  <p:stCondLst>
                                    <p:cond delay="244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42" presetClass="path" presetSubtype="0" accel="50000" decel="50000" fill="hold" grpId="1" nodeType="withEffect">
                                  <p:stCondLst>
                                    <p:cond delay="23900"/>
                                  </p:stCondLst>
                                  <p:childTnLst>
                                    <p:animMotion origin="layout" path="M -3.33333E-6 1.11111E-6 L -3.33333E-6 -0.35556 " pathEditMode="relative" rAng="0" ptsTypes="AA">
                                      <p:cBhvr>
                                        <p:cTn id="8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778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1" presetClass="mediacall" presetSubtype="0" fill="hold" nodeType="withEffect">
                                  <p:stCondLst>
                                    <p:cond delay="25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85" dur="474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8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 animBg="1"/>
      <p:bldP spid="2" grpId="1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theme/theme1.xml><?xml version="1.0" encoding="utf-8"?>
<a:theme xmlns:a="http://schemas.openxmlformats.org/drawingml/2006/main" name="Couture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Black 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Horizon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4911</TotalTime>
  <Words>115</Words>
  <Application>Microsoft Office PowerPoint</Application>
  <PresentationFormat>On-screen Show (4:3)</PresentationFormat>
  <Paragraphs>56</Paragraphs>
  <Slides>16</Slides>
  <Notes>4</Notes>
  <HiddenSlides>0</HiddenSlides>
  <MMClips>6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Couture</vt:lpstr>
      <vt:lpstr>Angles</vt:lpstr>
      <vt:lpstr>Trek</vt:lpstr>
      <vt:lpstr>Adjacency</vt:lpstr>
      <vt:lpstr>Horizon</vt:lpstr>
      <vt:lpstr>`</vt:lpstr>
      <vt:lpstr>THE LIFE OF LEXI</vt:lpstr>
      <vt:lpstr>Early Puppyhood</vt:lpstr>
      <vt:lpstr>Early Puppyhood</vt:lpstr>
      <vt:lpstr>Interaction with Siblings</vt:lpstr>
      <vt:lpstr>Interaction with People</vt:lpstr>
      <vt:lpstr> Interaction with environment</vt:lpstr>
      <vt:lpstr> Adoption </vt:lpstr>
      <vt:lpstr>Friends and Family</vt:lpstr>
      <vt:lpstr>Lexi’s Adult Life</vt:lpstr>
      <vt:lpstr>Accomplishments</vt:lpstr>
      <vt:lpstr>Activities</vt:lpstr>
      <vt:lpstr>Hobbies</vt:lpstr>
      <vt:lpstr>Holidays and Celebrations </vt:lpstr>
      <vt:lpstr>Just for Fun</vt:lpstr>
      <vt:lpstr>Check out Lexi’s blog: www.lexitheschnauzer.wordpress.com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LIFE OF LEXI</dc:title>
  <dc:creator>Windows User</dc:creator>
  <cp:lastModifiedBy>Windows User</cp:lastModifiedBy>
  <cp:revision>85</cp:revision>
  <dcterms:created xsi:type="dcterms:W3CDTF">2013-08-01T19:38:37Z</dcterms:created>
  <dcterms:modified xsi:type="dcterms:W3CDTF">2014-04-08T01:25:41Z</dcterms:modified>
</cp:coreProperties>
</file>